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4"/>
  </p:notesMasterIdLst>
  <p:handoutMasterIdLst>
    <p:handoutMasterId r:id="rId25"/>
  </p:handoutMasterIdLst>
  <p:sldIdLst>
    <p:sldId id="306" r:id="rId5"/>
    <p:sldId id="309" r:id="rId6"/>
    <p:sldId id="308" r:id="rId7"/>
    <p:sldId id="314" r:id="rId8"/>
    <p:sldId id="318" r:id="rId9"/>
    <p:sldId id="313" r:id="rId10"/>
    <p:sldId id="329" r:id="rId11"/>
    <p:sldId id="321" r:id="rId12"/>
    <p:sldId id="330" r:id="rId13"/>
    <p:sldId id="315" r:id="rId14"/>
    <p:sldId id="323" r:id="rId15"/>
    <p:sldId id="324" r:id="rId16"/>
    <p:sldId id="325" r:id="rId17"/>
    <p:sldId id="326" r:id="rId18"/>
    <p:sldId id="327" r:id="rId19"/>
    <p:sldId id="328" r:id="rId20"/>
    <p:sldId id="331" r:id="rId21"/>
    <p:sldId id="332" r:id="rId22"/>
    <p:sldId id="312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AD853-F987-4476-9DF0-2BB397D5F645}" v="39" dt="2022-07-13T17:16:55.5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cho Cruz" userId="96832f41dae42aba" providerId="LiveId" clId="{103AD853-F987-4476-9DF0-2BB397D5F645}"/>
    <pc:docChg chg="undo custSel addSld delSld modSld">
      <pc:chgData name="Nacho Cruz" userId="96832f41dae42aba" providerId="LiveId" clId="{103AD853-F987-4476-9DF0-2BB397D5F645}" dt="2022-07-14T06:21:19.354" v="1157" actId="1076"/>
      <pc:docMkLst>
        <pc:docMk/>
      </pc:docMkLst>
      <pc:sldChg chg="modSp mod">
        <pc:chgData name="Nacho Cruz" userId="96832f41dae42aba" providerId="LiveId" clId="{103AD853-F987-4476-9DF0-2BB397D5F645}" dt="2022-07-13T15:21:02.571" v="20" actId="20577"/>
        <pc:sldMkLst>
          <pc:docMk/>
          <pc:sldMk cId="2227882511" sldId="309"/>
        </pc:sldMkLst>
        <pc:spChg chg="mod">
          <ac:chgData name="Nacho Cruz" userId="96832f41dae42aba" providerId="LiveId" clId="{103AD853-F987-4476-9DF0-2BB397D5F645}" dt="2022-07-13T15:21:02.571" v="20" actId="20577"/>
          <ac:spMkLst>
            <pc:docMk/>
            <pc:sldMk cId="2227882511" sldId="309"/>
            <ac:spMk id="10" creationId="{A1E548ED-1F42-14EB-6C6F-5BA0AD46AD48}"/>
          </ac:spMkLst>
        </pc:spChg>
      </pc:sldChg>
      <pc:sldChg chg="addSp delSp modSp mod">
        <pc:chgData name="Nacho Cruz" userId="96832f41dae42aba" providerId="LiveId" clId="{103AD853-F987-4476-9DF0-2BB397D5F645}" dt="2022-07-13T16:59:55.023" v="268" actId="1076"/>
        <pc:sldMkLst>
          <pc:docMk/>
          <pc:sldMk cId="881832035" sldId="315"/>
        </pc:sldMkLst>
        <pc:spChg chg="mod">
          <ac:chgData name="Nacho Cruz" userId="96832f41dae42aba" providerId="LiveId" clId="{103AD853-F987-4476-9DF0-2BB397D5F645}" dt="2022-07-13T16:59:47.812" v="264" actId="1076"/>
          <ac:spMkLst>
            <pc:docMk/>
            <pc:sldMk cId="881832035" sldId="315"/>
            <ac:spMk id="3" creationId="{0115FF41-AFA4-4D25-AB42-AB034F4B4FEC}"/>
          </ac:spMkLst>
        </pc:spChg>
        <pc:spChg chg="del">
          <ac:chgData name="Nacho Cruz" userId="96832f41dae42aba" providerId="LiveId" clId="{103AD853-F987-4476-9DF0-2BB397D5F645}" dt="2022-07-13T16:58:56.782" v="249" actId="478"/>
          <ac:spMkLst>
            <pc:docMk/>
            <pc:sldMk cId="881832035" sldId="315"/>
            <ac:spMk id="4" creationId="{B0881FA9-F3B0-4912-B0E1-352094195C30}"/>
          </ac:spMkLst>
        </pc:spChg>
        <pc:spChg chg="add del mod">
          <ac:chgData name="Nacho Cruz" userId="96832f41dae42aba" providerId="LiveId" clId="{103AD853-F987-4476-9DF0-2BB397D5F645}" dt="2022-07-13T16:58:58.982" v="250" actId="478"/>
          <ac:spMkLst>
            <pc:docMk/>
            <pc:sldMk cId="881832035" sldId="315"/>
            <ac:spMk id="5" creationId="{766B944F-1767-EBC8-7998-90B54DCDE4D7}"/>
          </ac:spMkLst>
        </pc:spChg>
        <pc:picChg chg="mod modCrop">
          <ac:chgData name="Nacho Cruz" userId="96832f41dae42aba" providerId="LiveId" clId="{103AD853-F987-4476-9DF0-2BB397D5F645}" dt="2022-07-13T16:59:55.023" v="268" actId="1076"/>
          <ac:picMkLst>
            <pc:docMk/>
            <pc:sldMk cId="881832035" sldId="315"/>
            <ac:picMk id="7" creationId="{68111539-3F33-6034-2A81-BD72B8FBBE78}"/>
          </ac:picMkLst>
        </pc:picChg>
      </pc:sldChg>
      <pc:sldChg chg="del">
        <pc:chgData name="Nacho Cruz" userId="96832f41dae42aba" providerId="LiveId" clId="{103AD853-F987-4476-9DF0-2BB397D5F645}" dt="2022-07-13T15:20:31.326" v="0" actId="47"/>
        <pc:sldMkLst>
          <pc:docMk/>
          <pc:sldMk cId="820847357" sldId="317"/>
        </pc:sldMkLst>
      </pc:sldChg>
      <pc:sldChg chg="modSp mod">
        <pc:chgData name="Nacho Cruz" userId="96832f41dae42aba" providerId="LiveId" clId="{103AD853-F987-4476-9DF0-2BB397D5F645}" dt="2022-07-13T15:29:01.652" v="108" actId="14100"/>
        <pc:sldMkLst>
          <pc:docMk/>
          <pc:sldMk cId="3448175570" sldId="318"/>
        </pc:sldMkLst>
        <pc:spChg chg="mod">
          <ac:chgData name="Nacho Cruz" userId="96832f41dae42aba" providerId="LiveId" clId="{103AD853-F987-4476-9DF0-2BB397D5F645}" dt="2022-07-13T15:29:01.652" v="108" actId="14100"/>
          <ac:spMkLst>
            <pc:docMk/>
            <pc:sldMk cId="3448175570" sldId="318"/>
            <ac:spMk id="3" creationId="{0115FF41-AFA4-4D25-AB42-AB034F4B4FEC}"/>
          </ac:spMkLst>
        </pc:spChg>
      </pc:sldChg>
      <pc:sldChg chg="del">
        <pc:chgData name="Nacho Cruz" userId="96832f41dae42aba" providerId="LiveId" clId="{103AD853-F987-4476-9DF0-2BB397D5F645}" dt="2022-07-13T15:20:32.318" v="1" actId="47"/>
        <pc:sldMkLst>
          <pc:docMk/>
          <pc:sldMk cId="423345349" sldId="319"/>
        </pc:sldMkLst>
      </pc:sldChg>
      <pc:sldChg chg="del">
        <pc:chgData name="Nacho Cruz" userId="96832f41dae42aba" providerId="LiveId" clId="{103AD853-F987-4476-9DF0-2BB397D5F645}" dt="2022-07-13T15:20:33.064" v="2" actId="47"/>
        <pc:sldMkLst>
          <pc:docMk/>
          <pc:sldMk cId="1866721090" sldId="320"/>
        </pc:sldMkLst>
      </pc:sldChg>
      <pc:sldChg chg="addSp delSp modSp mod">
        <pc:chgData name="Nacho Cruz" userId="96832f41dae42aba" providerId="LiveId" clId="{103AD853-F987-4476-9DF0-2BB397D5F645}" dt="2022-07-13T16:58:20.459" v="247" actId="13822"/>
        <pc:sldMkLst>
          <pc:docMk/>
          <pc:sldMk cId="3513952112" sldId="321"/>
        </pc:sldMkLst>
        <pc:spChg chg="del">
          <ac:chgData name="Nacho Cruz" userId="96832f41dae42aba" providerId="LiveId" clId="{103AD853-F987-4476-9DF0-2BB397D5F645}" dt="2022-07-13T16:54:02.870" v="135" actId="478"/>
          <ac:spMkLst>
            <pc:docMk/>
            <pc:sldMk cId="3513952112" sldId="321"/>
            <ac:spMk id="4" creationId="{B0881FA9-F3B0-4912-B0E1-352094195C30}"/>
          </ac:spMkLst>
        </pc:spChg>
        <pc:spChg chg="add del mod">
          <ac:chgData name="Nacho Cruz" userId="96832f41dae42aba" providerId="LiveId" clId="{103AD853-F987-4476-9DF0-2BB397D5F645}" dt="2022-07-13T16:54:05.077" v="136" actId="478"/>
          <ac:spMkLst>
            <pc:docMk/>
            <pc:sldMk cId="3513952112" sldId="321"/>
            <ac:spMk id="6" creationId="{8948FFD8-8E62-390F-E3B6-66BDF942D70F}"/>
          </ac:spMkLst>
        </pc:spChg>
        <pc:spChg chg="add mod">
          <ac:chgData name="Nacho Cruz" userId="96832f41dae42aba" providerId="LiveId" clId="{103AD853-F987-4476-9DF0-2BB397D5F645}" dt="2022-07-13T16:54:55.893" v="164" actId="1076"/>
          <ac:spMkLst>
            <pc:docMk/>
            <pc:sldMk cId="3513952112" sldId="321"/>
            <ac:spMk id="7" creationId="{1CE35565-D828-FC6B-3675-88890E8557B9}"/>
          </ac:spMkLst>
        </pc:spChg>
        <pc:spChg chg="add mod">
          <ac:chgData name="Nacho Cruz" userId="96832f41dae42aba" providerId="LiveId" clId="{103AD853-F987-4476-9DF0-2BB397D5F645}" dt="2022-07-13T16:56:41.705" v="204" actId="20577"/>
          <ac:spMkLst>
            <pc:docMk/>
            <pc:sldMk cId="3513952112" sldId="321"/>
            <ac:spMk id="11" creationId="{4E29B94D-A64D-1004-DEE8-618B15B6818E}"/>
          </ac:spMkLst>
        </pc:spChg>
        <pc:spChg chg="add mod">
          <ac:chgData name="Nacho Cruz" userId="96832f41dae42aba" providerId="LiveId" clId="{103AD853-F987-4476-9DF0-2BB397D5F645}" dt="2022-07-13T16:57:31.113" v="240" actId="1076"/>
          <ac:spMkLst>
            <pc:docMk/>
            <pc:sldMk cId="3513952112" sldId="321"/>
            <ac:spMk id="13" creationId="{9940140A-9BA0-EAF5-77F1-258846570CD3}"/>
          </ac:spMkLst>
        </pc:spChg>
        <pc:picChg chg="del">
          <ac:chgData name="Nacho Cruz" userId="96832f41dae42aba" providerId="LiveId" clId="{103AD853-F987-4476-9DF0-2BB397D5F645}" dt="2022-07-13T16:51:16.647" v="110" actId="21"/>
          <ac:picMkLst>
            <pc:docMk/>
            <pc:sldMk cId="3513952112" sldId="321"/>
            <ac:picMk id="5" creationId="{CFC898AA-C08C-CAD8-B19F-E21590558DF4}"/>
          </ac:picMkLst>
        </pc:picChg>
        <pc:picChg chg="add mod">
          <ac:chgData name="Nacho Cruz" userId="96832f41dae42aba" providerId="LiveId" clId="{103AD853-F987-4476-9DF0-2BB397D5F645}" dt="2022-07-13T16:54:26.020" v="143" actId="1076"/>
          <ac:picMkLst>
            <pc:docMk/>
            <pc:sldMk cId="3513952112" sldId="321"/>
            <ac:picMk id="8" creationId="{E1A0A7FF-1821-DC55-A143-D7B98602E2C6}"/>
          </ac:picMkLst>
        </pc:picChg>
        <pc:picChg chg="add mod">
          <ac:chgData name="Nacho Cruz" userId="96832f41dae42aba" providerId="LiveId" clId="{103AD853-F987-4476-9DF0-2BB397D5F645}" dt="2022-07-13T16:54:23.854" v="142" actId="1076"/>
          <ac:picMkLst>
            <pc:docMk/>
            <pc:sldMk cId="3513952112" sldId="321"/>
            <ac:picMk id="9" creationId="{00E2C203-320F-BCBC-17D0-BCE6ECCCB87E}"/>
          </ac:picMkLst>
        </pc:picChg>
        <pc:picChg chg="add mod">
          <ac:chgData name="Nacho Cruz" userId="96832f41dae42aba" providerId="LiveId" clId="{103AD853-F987-4476-9DF0-2BB397D5F645}" dt="2022-07-13T16:56:45.778" v="205" actId="1076"/>
          <ac:picMkLst>
            <pc:docMk/>
            <pc:sldMk cId="3513952112" sldId="321"/>
            <ac:picMk id="12" creationId="{53ECB2A7-FE82-9DA7-6BAC-7F984AD13C8E}"/>
          </ac:picMkLst>
        </pc:picChg>
        <pc:picChg chg="add mod">
          <ac:chgData name="Nacho Cruz" userId="96832f41dae42aba" providerId="LiveId" clId="{103AD853-F987-4476-9DF0-2BB397D5F645}" dt="2022-07-13T16:57:41.623" v="242" actId="1076"/>
          <ac:picMkLst>
            <pc:docMk/>
            <pc:sldMk cId="3513952112" sldId="321"/>
            <ac:picMk id="14" creationId="{28E539A4-4FC2-5E03-7579-1D86DDD7BC69}"/>
          </ac:picMkLst>
        </pc:picChg>
        <pc:cxnChg chg="add mod">
          <ac:chgData name="Nacho Cruz" userId="96832f41dae42aba" providerId="LiveId" clId="{103AD853-F987-4476-9DF0-2BB397D5F645}" dt="2022-07-13T16:58:20.459" v="247" actId="13822"/>
          <ac:cxnSpMkLst>
            <pc:docMk/>
            <pc:sldMk cId="3513952112" sldId="321"/>
            <ac:cxnSpMk id="16" creationId="{89EFA5D0-E565-95F3-9050-5C1D9236DAAC}"/>
          </ac:cxnSpMkLst>
        </pc:cxnChg>
        <pc:cxnChg chg="add mod">
          <ac:chgData name="Nacho Cruz" userId="96832f41dae42aba" providerId="LiveId" clId="{103AD853-F987-4476-9DF0-2BB397D5F645}" dt="2022-07-13T16:58:15.720" v="246" actId="1076"/>
          <ac:cxnSpMkLst>
            <pc:docMk/>
            <pc:sldMk cId="3513952112" sldId="321"/>
            <ac:cxnSpMk id="17" creationId="{92DA8579-60DC-75DA-033B-DAA1A12791AC}"/>
          </ac:cxnSpMkLst>
        </pc:cxnChg>
      </pc:sldChg>
      <pc:sldChg chg="del">
        <pc:chgData name="Nacho Cruz" userId="96832f41dae42aba" providerId="LiveId" clId="{103AD853-F987-4476-9DF0-2BB397D5F645}" dt="2022-07-13T16:58:35.867" v="248" actId="47"/>
        <pc:sldMkLst>
          <pc:docMk/>
          <pc:sldMk cId="672699347" sldId="322"/>
        </pc:sldMkLst>
      </pc:sldChg>
      <pc:sldChg chg="addSp delSp modSp mod">
        <pc:chgData name="Nacho Cruz" userId="96832f41dae42aba" providerId="LiveId" clId="{103AD853-F987-4476-9DF0-2BB397D5F645}" dt="2022-07-14T06:21:19.354" v="1157" actId="1076"/>
        <pc:sldMkLst>
          <pc:docMk/>
          <pc:sldMk cId="2165531043" sldId="323"/>
        </pc:sldMkLst>
        <pc:spChg chg="mod">
          <ac:chgData name="Nacho Cruz" userId="96832f41dae42aba" providerId="LiveId" clId="{103AD853-F987-4476-9DF0-2BB397D5F645}" dt="2022-07-13T17:02:47.312" v="293" actId="1076"/>
          <ac:spMkLst>
            <pc:docMk/>
            <pc:sldMk cId="2165531043" sldId="323"/>
            <ac:spMk id="4" creationId="{B0881FA9-F3B0-4912-B0E1-352094195C30}"/>
          </ac:spMkLst>
        </pc:spChg>
        <pc:spChg chg="mod">
          <ac:chgData name="Nacho Cruz" userId="96832f41dae42aba" providerId="LiveId" clId="{103AD853-F987-4476-9DF0-2BB397D5F645}" dt="2022-07-14T06:19:48.864" v="1153" actId="1076"/>
          <ac:spMkLst>
            <pc:docMk/>
            <pc:sldMk cId="2165531043" sldId="323"/>
            <ac:spMk id="6" creationId="{A2D566D6-7516-AE60-E1FF-DF8D25DB997A}"/>
          </ac:spMkLst>
        </pc:spChg>
        <pc:picChg chg="mod">
          <ac:chgData name="Nacho Cruz" userId="96832f41dae42aba" providerId="LiveId" clId="{103AD853-F987-4476-9DF0-2BB397D5F645}" dt="2022-07-13T17:02:12.141" v="285" actId="1076"/>
          <ac:picMkLst>
            <pc:docMk/>
            <pc:sldMk cId="2165531043" sldId="323"/>
            <ac:picMk id="5" creationId="{548E2D87-8C8C-F003-C244-2B23122A5D28}"/>
          </ac:picMkLst>
        </pc:picChg>
        <pc:picChg chg="add mod">
          <ac:chgData name="Nacho Cruz" userId="96832f41dae42aba" providerId="LiveId" clId="{103AD853-F987-4476-9DF0-2BB397D5F645}" dt="2022-07-14T06:19:45.330" v="1152" actId="1076"/>
          <ac:picMkLst>
            <pc:docMk/>
            <pc:sldMk cId="2165531043" sldId="323"/>
            <ac:picMk id="7" creationId="{AA0531B2-41C9-F239-F229-3B21CA4CEA18}"/>
          </ac:picMkLst>
        </pc:picChg>
        <pc:picChg chg="del">
          <ac:chgData name="Nacho Cruz" userId="96832f41dae42aba" providerId="LiveId" clId="{103AD853-F987-4476-9DF0-2BB397D5F645}" dt="2022-07-13T17:02:04.136" v="280" actId="478"/>
          <ac:picMkLst>
            <pc:docMk/>
            <pc:sldMk cId="2165531043" sldId="323"/>
            <ac:picMk id="9" creationId="{D2DF57F4-E18B-ADB7-AA01-C2C5A9364900}"/>
          </ac:picMkLst>
        </pc:picChg>
        <pc:picChg chg="add mod">
          <ac:chgData name="Nacho Cruz" userId="96832f41dae42aba" providerId="LiveId" clId="{103AD853-F987-4476-9DF0-2BB397D5F645}" dt="2022-07-14T06:21:19.354" v="1157" actId="1076"/>
          <ac:picMkLst>
            <pc:docMk/>
            <pc:sldMk cId="2165531043" sldId="323"/>
            <ac:picMk id="11" creationId="{D4252ACE-6EE7-E585-783C-F812CC145FA8}"/>
          </ac:picMkLst>
        </pc:picChg>
      </pc:sldChg>
      <pc:sldChg chg="addSp delSp modSp mod">
        <pc:chgData name="Nacho Cruz" userId="96832f41dae42aba" providerId="LiveId" clId="{103AD853-F987-4476-9DF0-2BB397D5F645}" dt="2022-07-13T17:09:16.731" v="590" actId="255"/>
        <pc:sldMkLst>
          <pc:docMk/>
          <pc:sldMk cId="3701091428" sldId="328"/>
        </pc:sldMkLst>
        <pc:spChg chg="add mod">
          <ac:chgData name="Nacho Cruz" userId="96832f41dae42aba" providerId="LiveId" clId="{103AD853-F987-4476-9DF0-2BB397D5F645}" dt="2022-07-13T17:09:16.731" v="590" actId="255"/>
          <ac:spMkLst>
            <pc:docMk/>
            <pc:sldMk cId="3701091428" sldId="328"/>
            <ac:spMk id="2" creationId="{02083A75-ECAA-8B8B-7842-80C179F035C9}"/>
          </ac:spMkLst>
        </pc:spChg>
        <pc:spChg chg="mod">
          <ac:chgData name="Nacho Cruz" userId="96832f41dae42aba" providerId="LiveId" clId="{103AD853-F987-4476-9DF0-2BB397D5F645}" dt="2022-07-13T17:05:32.178" v="301" actId="1076"/>
          <ac:spMkLst>
            <pc:docMk/>
            <pc:sldMk cId="3701091428" sldId="328"/>
            <ac:spMk id="5" creationId="{752E6A3A-8EDF-A30B-550C-77A73EA4557B}"/>
          </ac:spMkLst>
        </pc:spChg>
        <pc:picChg chg="del">
          <ac:chgData name="Nacho Cruz" userId="96832f41dae42aba" providerId="LiveId" clId="{103AD853-F987-4476-9DF0-2BB397D5F645}" dt="2022-07-13T17:05:14.720" v="298" actId="478"/>
          <ac:picMkLst>
            <pc:docMk/>
            <pc:sldMk cId="3701091428" sldId="328"/>
            <ac:picMk id="4" creationId="{69ED5BB8-8217-E840-34B7-A3317D67C5A4}"/>
          </ac:picMkLst>
        </pc:picChg>
      </pc:sldChg>
      <pc:sldChg chg="addSp delSp modSp add mod modTransition">
        <pc:chgData name="Nacho Cruz" userId="96832f41dae42aba" providerId="LiveId" clId="{103AD853-F987-4476-9DF0-2BB397D5F645}" dt="2022-07-13T15:28:40.505" v="78" actId="1076"/>
        <pc:sldMkLst>
          <pc:docMk/>
          <pc:sldMk cId="2963863134" sldId="329"/>
        </pc:sldMkLst>
        <pc:spChg chg="mod">
          <ac:chgData name="Nacho Cruz" userId="96832f41dae42aba" providerId="LiveId" clId="{103AD853-F987-4476-9DF0-2BB397D5F645}" dt="2022-07-13T15:21:41.906" v="44" actId="255"/>
          <ac:spMkLst>
            <pc:docMk/>
            <pc:sldMk cId="2963863134" sldId="329"/>
            <ac:spMk id="2" creationId="{80F287FE-1EFA-4C15-BFDD-1EE3F2D37BF1}"/>
          </ac:spMkLst>
        </pc:spChg>
        <pc:spChg chg="add mod">
          <ac:chgData name="Nacho Cruz" userId="96832f41dae42aba" providerId="LiveId" clId="{103AD853-F987-4476-9DF0-2BB397D5F645}" dt="2022-07-13T15:28:40.505" v="78" actId="1076"/>
          <ac:spMkLst>
            <pc:docMk/>
            <pc:sldMk cId="2963863134" sldId="329"/>
            <ac:spMk id="3" creationId="{23764919-9502-6216-A340-6254B7A2A039}"/>
          </ac:spMkLst>
        </pc:spChg>
        <pc:picChg chg="del">
          <ac:chgData name="Nacho Cruz" userId="96832f41dae42aba" providerId="LiveId" clId="{103AD853-F987-4476-9DF0-2BB397D5F645}" dt="2022-07-13T15:21:15.860" v="22" actId="478"/>
          <ac:picMkLst>
            <pc:docMk/>
            <pc:sldMk cId="2963863134" sldId="329"/>
            <ac:picMk id="10" creationId="{23E47ABE-3907-6E0F-18D9-D040E58525BA}"/>
          </ac:picMkLst>
        </pc:picChg>
        <pc:picChg chg="del">
          <ac:chgData name="Nacho Cruz" userId="96832f41dae42aba" providerId="LiveId" clId="{103AD853-F987-4476-9DF0-2BB397D5F645}" dt="2022-07-13T15:21:44.382" v="46" actId="478"/>
          <ac:picMkLst>
            <pc:docMk/>
            <pc:sldMk cId="2963863134" sldId="329"/>
            <ac:picMk id="12" creationId="{4994BB92-35C1-8DBF-C81D-36CE2FEFB278}"/>
          </ac:picMkLst>
        </pc:picChg>
        <pc:picChg chg="del">
          <ac:chgData name="Nacho Cruz" userId="96832f41dae42aba" providerId="LiveId" clId="{103AD853-F987-4476-9DF0-2BB397D5F645}" dt="2022-07-13T15:21:45.585" v="48" actId="478"/>
          <ac:picMkLst>
            <pc:docMk/>
            <pc:sldMk cId="2963863134" sldId="329"/>
            <ac:picMk id="14" creationId="{B5CFDAA9-0071-4D1F-69E5-BE03B5A288C8}"/>
          </ac:picMkLst>
        </pc:picChg>
        <pc:picChg chg="del">
          <ac:chgData name="Nacho Cruz" userId="96832f41dae42aba" providerId="LiveId" clId="{103AD853-F987-4476-9DF0-2BB397D5F645}" dt="2022-07-13T15:21:46.046" v="49" actId="478"/>
          <ac:picMkLst>
            <pc:docMk/>
            <pc:sldMk cId="2963863134" sldId="329"/>
            <ac:picMk id="16" creationId="{8C19A23F-99FF-5FBF-F121-E76D6C95DAD1}"/>
          </ac:picMkLst>
        </pc:picChg>
        <pc:picChg chg="del">
          <ac:chgData name="Nacho Cruz" userId="96832f41dae42aba" providerId="LiveId" clId="{103AD853-F987-4476-9DF0-2BB397D5F645}" dt="2022-07-13T15:21:43.830" v="45" actId="478"/>
          <ac:picMkLst>
            <pc:docMk/>
            <pc:sldMk cId="2963863134" sldId="329"/>
            <ac:picMk id="18" creationId="{11ECC5D5-D879-45F3-9989-8AB04FBC3B36}"/>
          </ac:picMkLst>
        </pc:picChg>
        <pc:picChg chg="del">
          <ac:chgData name="Nacho Cruz" userId="96832f41dae42aba" providerId="LiveId" clId="{103AD853-F987-4476-9DF0-2BB397D5F645}" dt="2022-07-13T15:21:45.155" v="47" actId="478"/>
          <ac:picMkLst>
            <pc:docMk/>
            <pc:sldMk cId="2963863134" sldId="329"/>
            <ac:picMk id="20" creationId="{C4392CE4-1DCC-1009-17C3-A98F8F8CC5E0}"/>
          </ac:picMkLst>
        </pc:picChg>
        <pc:picChg chg="del">
          <ac:chgData name="Nacho Cruz" userId="96832f41dae42aba" providerId="LiveId" clId="{103AD853-F987-4476-9DF0-2BB397D5F645}" dt="2022-07-13T15:21:46.992" v="51" actId="478"/>
          <ac:picMkLst>
            <pc:docMk/>
            <pc:sldMk cId="2963863134" sldId="329"/>
            <ac:picMk id="22" creationId="{C70EAC71-29CF-5701-8B29-F72FB3C534F7}"/>
          </ac:picMkLst>
        </pc:picChg>
        <pc:picChg chg="del">
          <ac:chgData name="Nacho Cruz" userId="96832f41dae42aba" providerId="LiveId" clId="{103AD853-F987-4476-9DF0-2BB397D5F645}" dt="2022-07-13T15:21:47.459" v="52" actId="478"/>
          <ac:picMkLst>
            <pc:docMk/>
            <pc:sldMk cId="2963863134" sldId="329"/>
            <ac:picMk id="24" creationId="{9180EF53-543B-0B1C-2F7D-E0E7DF3E4C22}"/>
          </ac:picMkLst>
        </pc:picChg>
        <pc:picChg chg="del">
          <ac:chgData name="Nacho Cruz" userId="96832f41dae42aba" providerId="LiveId" clId="{103AD853-F987-4476-9DF0-2BB397D5F645}" dt="2022-07-13T15:21:48.669" v="55" actId="478"/>
          <ac:picMkLst>
            <pc:docMk/>
            <pc:sldMk cId="2963863134" sldId="329"/>
            <ac:picMk id="26" creationId="{22A22821-3A7B-BE47-A2C1-91CA89577B5C}"/>
          </ac:picMkLst>
        </pc:picChg>
        <pc:picChg chg="del">
          <ac:chgData name="Nacho Cruz" userId="96832f41dae42aba" providerId="LiveId" clId="{103AD853-F987-4476-9DF0-2BB397D5F645}" dt="2022-07-13T15:21:47.840" v="53" actId="478"/>
          <ac:picMkLst>
            <pc:docMk/>
            <pc:sldMk cId="2963863134" sldId="329"/>
            <ac:picMk id="28" creationId="{2F697213-C7F2-6E41-B5D7-5671B7F2F586}"/>
          </ac:picMkLst>
        </pc:picChg>
        <pc:picChg chg="del">
          <ac:chgData name="Nacho Cruz" userId="96832f41dae42aba" providerId="LiveId" clId="{103AD853-F987-4476-9DF0-2BB397D5F645}" dt="2022-07-13T15:21:46.520" v="50" actId="478"/>
          <ac:picMkLst>
            <pc:docMk/>
            <pc:sldMk cId="2963863134" sldId="329"/>
            <ac:picMk id="30" creationId="{556ACFA8-E409-0334-19D9-C42DD14627F9}"/>
          </ac:picMkLst>
        </pc:picChg>
        <pc:picChg chg="del">
          <ac:chgData name="Nacho Cruz" userId="96832f41dae42aba" providerId="LiveId" clId="{103AD853-F987-4476-9DF0-2BB397D5F645}" dt="2022-07-13T15:21:48.240" v="54" actId="478"/>
          <ac:picMkLst>
            <pc:docMk/>
            <pc:sldMk cId="2963863134" sldId="329"/>
            <ac:picMk id="32" creationId="{1EA68488-EA76-0BB3-4993-BD3CE31E5622}"/>
          </ac:picMkLst>
        </pc:picChg>
        <pc:picChg chg="add mod">
          <ac:chgData name="Nacho Cruz" userId="96832f41dae42aba" providerId="LiveId" clId="{103AD853-F987-4476-9DF0-2BB397D5F645}" dt="2022-07-13T15:28:37.210" v="77" actId="1076"/>
          <ac:picMkLst>
            <pc:docMk/>
            <pc:sldMk cId="2963863134" sldId="329"/>
            <ac:picMk id="1026" creationId="{A2F7D90B-A6BC-CE12-9E74-81EB272DBCDE}"/>
          </ac:picMkLst>
        </pc:picChg>
      </pc:sldChg>
      <pc:sldChg chg="addSp delSp modSp add mod">
        <pc:chgData name="Nacho Cruz" userId="96832f41dae42aba" providerId="LiveId" clId="{103AD853-F987-4476-9DF0-2BB397D5F645}" dt="2022-07-13T16:53:03.899" v="134" actId="1076"/>
        <pc:sldMkLst>
          <pc:docMk/>
          <pc:sldMk cId="2749904863" sldId="330"/>
        </pc:sldMkLst>
        <pc:spChg chg="del">
          <ac:chgData name="Nacho Cruz" userId="96832f41dae42aba" providerId="LiveId" clId="{103AD853-F987-4476-9DF0-2BB397D5F645}" dt="2022-07-13T16:51:23.664" v="112" actId="478"/>
          <ac:spMkLst>
            <pc:docMk/>
            <pc:sldMk cId="2749904863" sldId="330"/>
            <ac:spMk id="4" creationId="{B0881FA9-F3B0-4912-B0E1-352094195C30}"/>
          </ac:spMkLst>
        </pc:spChg>
        <pc:spChg chg="add del mod">
          <ac:chgData name="Nacho Cruz" userId="96832f41dae42aba" providerId="LiveId" clId="{103AD853-F987-4476-9DF0-2BB397D5F645}" dt="2022-07-13T16:51:27.422" v="114" actId="478"/>
          <ac:spMkLst>
            <pc:docMk/>
            <pc:sldMk cId="2749904863" sldId="330"/>
            <ac:spMk id="7" creationId="{BB1ECBDA-B990-BD75-E9C9-7A07667915F3}"/>
          </ac:spMkLst>
        </pc:spChg>
        <pc:picChg chg="mod ord">
          <ac:chgData name="Nacho Cruz" userId="96832f41dae42aba" providerId="LiveId" clId="{103AD853-F987-4476-9DF0-2BB397D5F645}" dt="2022-07-13T16:52:03.747" v="125" actId="1076"/>
          <ac:picMkLst>
            <pc:docMk/>
            <pc:sldMk cId="2749904863" sldId="330"/>
            <ac:picMk id="5" creationId="{45C4E8D3-77A7-5246-9D67-08F02815E2E6}"/>
          </ac:picMkLst>
        </pc:picChg>
        <pc:picChg chg="add mod modCrop">
          <ac:chgData name="Nacho Cruz" userId="96832f41dae42aba" providerId="LiveId" clId="{103AD853-F987-4476-9DF0-2BB397D5F645}" dt="2022-07-13T16:53:03.899" v="134" actId="1076"/>
          <ac:picMkLst>
            <pc:docMk/>
            <pc:sldMk cId="2749904863" sldId="330"/>
            <ac:picMk id="6" creationId="{E9BC0B7C-F740-0F87-54B1-7716C2436364}"/>
          </ac:picMkLst>
        </pc:picChg>
      </pc:sldChg>
      <pc:sldChg chg="addSp delSp modSp add mod">
        <pc:chgData name="Nacho Cruz" userId="96832f41dae42aba" providerId="LiveId" clId="{103AD853-F987-4476-9DF0-2BB397D5F645}" dt="2022-07-13T17:16:21.062" v="832" actId="1076"/>
        <pc:sldMkLst>
          <pc:docMk/>
          <pc:sldMk cId="545690096" sldId="331"/>
        </pc:sldMkLst>
        <pc:spChg chg="add mod">
          <ac:chgData name="Nacho Cruz" userId="96832f41dae42aba" providerId="LiveId" clId="{103AD853-F987-4476-9DF0-2BB397D5F645}" dt="2022-07-13T17:11:44.106" v="633" actId="1076"/>
          <ac:spMkLst>
            <pc:docMk/>
            <pc:sldMk cId="545690096" sldId="331"/>
            <ac:spMk id="2" creationId="{93B60CA0-FC09-AFDD-8C3D-E74BD3F50D63}"/>
          </ac:spMkLst>
        </pc:spChg>
        <pc:spChg chg="mod">
          <ac:chgData name="Nacho Cruz" userId="96832f41dae42aba" providerId="LiveId" clId="{103AD853-F987-4476-9DF0-2BB397D5F645}" dt="2022-07-13T17:09:47.866" v="599" actId="1076"/>
          <ac:spMkLst>
            <pc:docMk/>
            <pc:sldMk cId="545690096" sldId="331"/>
            <ac:spMk id="5" creationId="{752E6A3A-8EDF-A30B-550C-77A73EA4557B}"/>
          </ac:spMkLst>
        </pc:spChg>
        <pc:spChg chg="add del mod">
          <ac:chgData name="Nacho Cruz" userId="96832f41dae42aba" providerId="LiveId" clId="{103AD853-F987-4476-9DF0-2BB397D5F645}" dt="2022-07-13T17:11:27.756" v="628" actId="478"/>
          <ac:spMkLst>
            <pc:docMk/>
            <pc:sldMk cId="545690096" sldId="331"/>
            <ac:spMk id="9" creationId="{ECCDB416-CF66-E63C-AAF8-8A80E5310FB6}"/>
          </ac:spMkLst>
        </pc:spChg>
        <pc:spChg chg="add del mod">
          <ac:chgData name="Nacho Cruz" userId="96832f41dae42aba" providerId="LiveId" clId="{103AD853-F987-4476-9DF0-2BB397D5F645}" dt="2022-07-13T17:11:47.378" v="635"/>
          <ac:spMkLst>
            <pc:docMk/>
            <pc:sldMk cId="545690096" sldId="331"/>
            <ac:spMk id="11" creationId="{BF705D62-C81C-4DA4-6349-EC455650DBFD}"/>
          </ac:spMkLst>
        </pc:spChg>
        <pc:spChg chg="add mod">
          <ac:chgData name="Nacho Cruz" userId="96832f41dae42aba" providerId="LiveId" clId="{103AD853-F987-4476-9DF0-2BB397D5F645}" dt="2022-07-13T17:12:26.016" v="663" actId="20577"/>
          <ac:spMkLst>
            <pc:docMk/>
            <pc:sldMk cId="545690096" sldId="331"/>
            <ac:spMk id="12" creationId="{5C86F9FC-CA1F-03D4-33C2-27A9C73CBDD5}"/>
          </ac:spMkLst>
        </pc:spChg>
        <pc:spChg chg="add mod">
          <ac:chgData name="Nacho Cruz" userId="96832f41dae42aba" providerId="LiveId" clId="{103AD853-F987-4476-9DF0-2BB397D5F645}" dt="2022-07-13T17:12:44.978" v="689" actId="20577"/>
          <ac:spMkLst>
            <pc:docMk/>
            <pc:sldMk cId="545690096" sldId="331"/>
            <ac:spMk id="13" creationId="{56A23BFF-F4B5-F16B-8AB5-D05E465AF8EB}"/>
          </ac:spMkLst>
        </pc:spChg>
        <pc:spChg chg="add mod">
          <ac:chgData name="Nacho Cruz" userId="96832f41dae42aba" providerId="LiveId" clId="{103AD853-F987-4476-9DF0-2BB397D5F645}" dt="2022-07-13T17:12:59.670" v="700" actId="1076"/>
          <ac:spMkLst>
            <pc:docMk/>
            <pc:sldMk cId="545690096" sldId="331"/>
            <ac:spMk id="14" creationId="{233AE015-4EBA-7905-4BBA-28BD6FADDFA5}"/>
          </ac:spMkLst>
        </pc:spChg>
        <pc:spChg chg="add mod">
          <ac:chgData name="Nacho Cruz" userId="96832f41dae42aba" providerId="LiveId" clId="{103AD853-F987-4476-9DF0-2BB397D5F645}" dt="2022-07-13T17:15:29.292" v="820" actId="207"/>
          <ac:spMkLst>
            <pc:docMk/>
            <pc:sldMk cId="545690096" sldId="331"/>
            <ac:spMk id="15" creationId="{CFED9295-4887-96C4-70ED-B14DA170815E}"/>
          </ac:spMkLst>
        </pc:spChg>
        <pc:spChg chg="add mod">
          <ac:chgData name="Nacho Cruz" userId="96832f41dae42aba" providerId="LiveId" clId="{103AD853-F987-4476-9DF0-2BB397D5F645}" dt="2022-07-13T17:15:32.485" v="821" actId="207"/>
          <ac:spMkLst>
            <pc:docMk/>
            <pc:sldMk cId="545690096" sldId="331"/>
            <ac:spMk id="16" creationId="{4C6EF369-59E2-67FB-08B3-8FF871B4C57F}"/>
          </ac:spMkLst>
        </pc:spChg>
        <pc:spChg chg="add mod">
          <ac:chgData name="Nacho Cruz" userId="96832f41dae42aba" providerId="LiveId" clId="{103AD853-F987-4476-9DF0-2BB397D5F645}" dt="2022-07-13T17:15:36.490" v="822" actId="207"/>
          <ac:spMkLst>
            <pc:docMk/>
            <pc:sldMk cId="545690096" sldId="331"/>
            <ac:spMk id="17" creationId="{B87626C3-6D96-E2BF-E48E-295919B54FBF}"/>
          </ac:spMkLst>
        </pc:spChg>
        <pc:spChg chg="add mod">
          <ac:chgData name="Nacho Cruz" userId="96832f41dae42aba" providerId="LiveId" clId="{103AD853-F987-4476-9DF0-2BB397D5F645}" dt="2022-07-13T17:15:40.324" v="823" actId="207"/>
          <ac:spMkLst>
            <pc:docMk/>
            <pc:sldMk cId="545690096" sldId="331"/>
            <ac:spMk id="18" creationId="{D67F0946-C2FE-EBEA-85A5-E3CDB2C9C5B0}"/>
          </ac:spMkLst>
        </pc:spChg>
        <pc:picChg chg="del">
          <ac:chgData name="Nacho Cruz" userId="96832f41dae42aba" providerId="LiveId" clId="{103AD853-F987-4476-9DF0-2BB397D5F645}" dt="2022-07-13T17:09:27.104" v="594" actId="478"/>
          <ac:picMkLst>
            <pc:docMk/>
            <pc:sldMk cId="545690096" sldId="331"/>
            <ac:picMk id="4" creationId="{69ED5BB8-8217-E840-34B7-A3317D67C5A4}"/>
          </ac:picMkLst>
        </pc:picChg>
        <pc:cxnChg chg="add mod">
          <ac:chgData name="Nacho Cruz" userId="96832f41dae42aba" providerId="LiveId" clId="{103AD853-F987-4476-9DF0-2BB397D5F645}" dt="2022-07-13T17:16:00.094" v="825" actId="13822"/>
          <ac:cxnSpMkLst>
            <pc:docMk/>
            <pc:sldMk cId="545690096" sldId="331"/>
            <ac:cxnSpMk id="7" creationId="{589B2184-6DDE-6661-110F-83E4300646C5}"/>
          </ac:cxnSpMkLst>
        </pc:cxnChg>
        <pc:cxnChg chg="add mod">
          <ac:chgData name="Nacho Cruz" userId="96832f41dae42aba" providerId="LiveId" clId="{103AD853-F987-4476-9DF0-2BB397D5F645}" dt="2022-07-13T17:16:21.062" v="832" actId="1076"/>
          <ac:cxnSpMkLst>
            <pc:docMk/>
            <pc:sldMk cId="545690096" sldId="331"/>
            <ac:cxnSpMk id="19" creationId="{04F2F601-41EF-3C6F-294F-9EF1C7882889}"/>
          </ac:cxnSpMkLst>
        </pc:cxnChg>
        <pc:cxnChg chg="add mod">
          <ac:chgData name="Nacho Cruz" userId="96832f41dae42aba" providerId="LiveId" clId="{103AD853-F987-4476-9DF0-2BB397D5F645}" dt="2022-07-13T17:16:17.678" v="831" actId="1076"/>
          <ac:cxnSpMkLst>
            <pc:docMk/>
            <pc:sldMk cId="545690096" sldId="331"/>
            <ac:cxnSpMk id="20" creationId="{A867890F-27B3-8715-4736-6798EA843550}"/>
          </ac:cxnSpMkLst>
        </pc:cxnChg>
        <pc:cxnChg chg="add mod">
          <ac:chgData name="Nacho Cruz" userId="96832f41dae42aba" providerId="LiveId" clId="{103AD853-F987-4476-9DF0-2BB397D5F645}" dt="2022-07-13T17:16:12.686" v="830" actId="14100"/>
          <ac:cxnSpMkLst>
            <pc:docMk/>
            <pc:sldMk cId="545690096" sldId="331"/>
            <ac:cxnSpMk id="21" creationId="{CE53D3A8-1923-D9E9-79D3-DD9523C1DA77}"/>
          </ac:cxnSpMkLst>
        </pc:cxnChg>
      </pc:sldChg>
      <pc:sldChg chg="addSp delSp modSp add mod">
        <pc:chgData name="Nacho Cruz" userId="96832f41dae42aba" providerId="LiveId" clId="{103AD853-F987-4476-9DF0-2BB397D5F645}" dt="2022-07-13T17:20:25.281" v="1150" actId="1076"/>
        <pc:sldMkLst>
          <pc:docMk/>
          <pc:sldMk cId="3880007830" sldId="332"/>
        </pc:sldMkLst>
        <pc:spChg chg="add mod">
          <ac:chgData name="Nacho Cruz" userId="96832f41dae42aba" providerId="LiveId" clId="{103AD853-F987-4476-9DF0-2BB397D5F645}" dt="2022-07-13T17:20:25.281" v="1150" actId="1076"/>
          <ac:spMkLst>
            <pc:docMk/>
            <pc:sldMk cId="3880007830" sldId="332"/>
            <ac:spMk id="2" creationId="{D710B632-A129-AF22-35AC-770828628AE5}"/>
          </ac:spMkLst>
        </pc:spChg>
        <pc:spChg chg="mod">
          <ac:chgData name="Nacho Cruz" userId="96832f41dae42aba" providerId="LiveId" clId="{103AD853-F987-4476-9DF0-2BB397D5F645}" dt="2022-07-13T17:16:47.242" v="837" actId="1076"/>
          <ac:spMkLst>
            <pc:docMk/>
            <pc:sldMk cId="3880007830" sldId="332"/>
            <ac:spMk id="5" creationId="{752E6A3A-8EDF-A30B-550C-77A73EA4557B}"/>
          </ac:spMkLst>
        </pc:spChg>
        <pc:picChg chg="del">
          <ac:chgData name="Nacho Cruz" userId="96832f41dae42aba" providerId="LiveId" clId="{103AD853-F987-4476-9DF0-2BB397D5F645}" dt="2022-07-13T17:16:47.887" v="838" actId="478"/>
          <ac:picMkLst>
            <pc:docMk/>
            <pc:sldMk cId="3880007830" sldId="332"/>
            <ac:picMk id="4" creationId="{69ED5BB8-8217-E840-34B7-A3317D67C5A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13/07/2022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13/07/2022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22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24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160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765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6315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33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6414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012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904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008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793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29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55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432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2497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8092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f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cru.github.io/TFG/Demos/DemoNavegador2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10327495" cy="188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2465" y="4105469"/>
            <a:ext cx="5472591" cy="1792411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solidFill>
                  <a:schemeClr val="bg1"/>
                </a:solidFill>
              </a:rPr>
              <a:t>Ignacio Cruz de la Haza</a:t>
            </a:r>
          </a:p>
          <a:p>
            <a:pPr rtl="0"/>
            <a:r>
              <a:rPr lang="es-ES" dirty="0"/>
              <a:t>Tutor: Dr. Jesús María González Barahona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Curso 2021-022</a:t>
            </a:r>
          </a:p>
          <a:p>
            <a:pPr rtl="0"/>
            <a:r>
              <a:rPr lang="es-ES" dirty="0"/>
              <a:t>14-07-2022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3" y="861402"/>
            <a:ext cx="8725827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8111539-3F33-6034-2A81-BD72B8FBBE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97" b="5858"/>
          <a:stretch/>
        </p:blipFill>
        <p:spPr>
          <a:xfrm>
            <a:off x="1803568" y="2280588"/>
            <a:ext cx="7293298" cy="42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3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775" y="2694215"/>
            <a:ext cx="4105599" cy="3298372"/>
          </a:xfrm>
        </p:spPr>
        <p:txBody>
          <a:bodyPr rtlCol="0"/>
          <a:lstStyle/>
          <a:p>
            <a:pPr rtl="0"/>
            <a:r>
              <a:rPr lang="es-ES" sz="2800" u="sng" dirty="0"/>
              <a:t>Componente selector</a:t>
            </a:r>
          </a:p>
          <a:p>
            <a:pPr rtl="0"/>
            <a:endParaRPr lang="es-ES" u="sng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A2D566D6-7516-AE60-E1FF-DF8D25DB997A}"/>
              </a:ext>
            </a:extLst>
          </p:cNvPr>
          <p:cNvSpPr txBox="1">
            <a:spLocks/>
          </p:cNvSpPr>
          <p:nvPr/>
        </p:nvSpPr>
        <p:spPr>
          <a:xfrm>
            <a:off x="5941353" y="2224604"/>
            <a:ext cx="5445975" cy="329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u="sng" dirty="0"/>
              <a:t>Componente </a:t>
            </a:r>
            <a:r>
              <a:rPr lang="es-ES" sz="2800" u="sng" dirty="0" err="1"/>
              <a:t>inmersiveMode</a:t>
            </a:r>
            <a:endParaRPr lang="es-ES" sz="2800" u="sng" dirty="0"/>
          </a:p>
          <a:p>
            <a:endParaRPr lang="es-ES" u="sng" dirty="0"/>
          </a:p>
        </p:txBody>
      </p:sp>
      <p:pic>
        <p:nvPicPr>
          <p:cNvPr id="5" name="Imagen 4" descr="Imagen que contiene interior, tabla, jugador, pelota&#10;&#10;Descripción generada automáticamente">
            <a:extLst>
              <a:ext uri="{FF2B5EF4-FFF2-40B4-BE49-F238E27FC236}">
                <a16:creationId xmlns:a16="http://schemas.microsoft.com/office/drawing/2014/main" id="{548E2D87-8C8C-F003-C244-2B23122A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" y="3278316"/>
            <a:ext cx="4687446" cy="28488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A0531B2-41C9-F239-F229-3B21CA4CE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450" y="3411833"/>
            <a:ext cx="5906421" cy="32994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4252ACE-6EE7-E585-783C-F812CC145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19" y="2859037"/>
            <a:ext cx="4017642" cy="49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3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Detalles e implementación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228" y="2694215"/>
            <a:ext cx="3528391" cy="3298372"/>
          </a:xfrm>
        </p:spPr>
        <p:txBody>
          <a:bodyPr rtlCol="0"/>
          <a:lstStyle/>
          <a:p>
            <a:pPr rtl="0"/>
            <a:r>
              <a:rPr lang="es-ES" sz="2000" u="sng" dirty="0"/>
              <a:t>Componente </a:t>
            </a:r>
            <a:r>
              <a:rPr lang="es-ES" sz="2000" u="sng" dirty="0" err="1"/>
              <a:t>network</a:t>
            </a:r>
            <a:endParaRPr lang="es-ES" sz="2000" u="sng" dirty="0"/>
          </a:p>
          <a:p>
            <a:pPr rtl="0"/>
            <a:endParaRPr lang="es-ES" u="sng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6" name="Marcador de contenido 3">
            <a:extLst>
              <a:ext uri="{FF2B5EF4-FFF2-40B4-BE49-F238E27FC236}">
                <a16:creationId xmlns:a16="http://schemas.microsoft.com/office/drawing/2014/main" id="{A2D566D6-7516-AE60-E1FF-DF8D25DB997A}"/>
              </a:ext>
            </a:extLst>
          </p:cNvPr>
          <p:cNvSpPr txBox="1">
            <a:spLocks/>
          </p:cNvSpPr>
          <p:nvPr/>
        </p:nvSpPr>
        <p:spPr>
          <a:xfrm>
            <a:off x="6643396" y="2694215"/>
            <a:ext cx="3880155" cy="3298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u="sng" dirty="0"/>
              <a:t>Componente </a:t>
            </a:r>
            <a:r>
              <a:rPr lang="es-ES" u="sng" dirty="0" err="1"/>
              <a:t>packet</a:t>
            </a:r>
            <a:endParaRPr lang="es-ES" u="sng" dirty="0"/>
          </a:p>
          <a:p>
            <a:endParaRPr lang="es-ES" u="sng" dirty="0"/>
          </a:p>
        </p:txBody>
      </p:sp>
      <p:pic>
        <p:nvPicPr>
          <p:cNvPr id="7" name="Imagen 6" descr="Diagrama&#10;&#10;Descripción generada automáticamente con confianza baja">
            <a:extLst>
              <a:ext uri="{FF2B5EF4-FFF2-40B4-BE49-F238E27FC236}">
                <a16:creationId xmlns:a16="http://schemas.microsoft.com/office/drawing/2014/main" id="{58CF5B10-68F0-8357-4C41-68BAC1AFF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233" y="3242589"/>
            <a:ext cx="4009053" cy="3384527"/>
          </a:xfrm>
          <a:prstGeom prst="rect">
            <a:avLst/>
          </a:prstGeom>
        </p:spPr>
      </p:pic>
      <p:pic>
        <p:nvPicPr>
          <p:cNvPr id="11" name="Imagen 10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5FF4088C-C9A5-0C93-A3A1-52CFC88F2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5" y="3456696"/>
            <a:ext cx="4496988" cy="295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9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6190488" cy="3346704"/>
          </a:xfrm>
        </p:spPr>
        <p:txBody>
          <a:bodyPr/>
          <a:lstStyle/>
          <a:p>
            <a:r>
              <a:rPr lang="es-ES" dirty="0"/>
              <a:t>Etapa 0: Aprendizaje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6190488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1: Primeras implementaciones</a:t>
            </a:r>
          </a:p>
        </p:txBody>
      </p:sp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C47DCBC-3B22-1351-6E2D-975D19BA5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" y="3634856"/>
            <a:ext cx="3872204" cy="2178115"/>
          </a:xfrm>
          <a:prstGeom prst="rect">
            <a:avLst/>
          </a:prstGeom>
        </p:spPr>
      </p:pic>
      <p:pic>
        <p:nvPicPr>
          <p:cNvPr id="12" name="Imagen 11" descr="Imagen que contiene interior, computadora, computer, escritorio&#10;&#10;Descripción generada automáticamente">
            <a:extLst>
              <a:ext uri="{FF2B5EF4-FFF2-40B4-BE49-F238E27FC236}">
                <a16:creationId xmlns:a16="http://schemas.microsoft.com/office/drawing/2014/main" id="{94DFA6FA-A033-DDA3-34E1-DB19FCD3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76" y="3424492"/>
            <a:ext cx="3694595" cy="281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8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3909402" cy="3346704"/>
          </a:xfrm>
        </p:spPr>
        <p:txBody>
          <a:bodyPr/>
          <a:lstStyle/>
          <a:p>
            <a:r>
              <a:rPr lang="es-ES" dirty="0"/>
              <a:t>Etapa 2: Representación de la topología de un escenario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3: Lectura de paquetes y animación en la escena</a:t>
            </a:r>
          </a:p>
        </p:txBody>
      </p:sp>
      <p:pic>
        <p:nvPicPr>
          <p:cNvPr id="4" name="Imagen 3" descr="Una imagen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3AC3D7EA-7B7F-3B36-8A74-BA9A3279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04" y="3684647"/>
            <a:ext cx="4778370" cy="2948187"/>
          </a:xfrm>
          <a:prstGeom prst="rect">
            <a:avLst/>
          </a:prstGeom>
        </p:spPr>
      </p:pic>
      <p:pic>
        <p:nvPicPr>
          <p:cNvPr id="7" name="Imagen 6" descr="Imagen que contiene luz, tráfico, colgando, naranja&#10;&#10;Descripción generada automáticamente">
            <a:extLst>
              <a:ext uri="{FF2B5EF4-FFF2-40B4-BE49-F238E27FC236}">
                <a16:creationId xmlns:a16="http://schemas.microsoft.com/office/drawing/2014/main" id="{96AC2516-3A7C-D4A6-57E4-19CF8E859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112" y="3684646"/>
            <a:ext cx="4886540" cy="2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Etapas y desarrollo del trabajo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88" y="2816165"/>
            <a:ext cx="3909402" cy="3346704"/>
          </a:xfrm>
        </p:spPr>
        <p:txBody>
          <a:bodyPr/>
          <a:lstStyle/>
          <a:p>
            <a:r>
              <a:rPr lang="es-ES" dirty="0"/>
              <a:t>Etapa 4: Añadiendo información a los paquetes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Etapa 5: Experiencias en realidad virtual </a:t>
            </a:r>
          </a:p>
        </p:txBody>
      </p:sp>
      <p:pic>
        <p:nvPicPr>
          <p:cNvPr id="6" name="Imagen 5" descr="Imagen que contiene Carta&#10;&#10;Descripción generada automáticamente">
            <a:extLst>
              <a:ext uri="{FF2B5EF4-FFF2-40B4-BE49-F238E27FC236}">
                <a16:creationId xmlns:a16="http://schemas.microsoft.com/office/drawing/2014/main" id="{61ECD2E7-1600-8473-FB0F-5D8C79D48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52" y="3814962"/>
            <a:ext cx="4412410" cy="2649472"/>
          </a:xfrm>
          <a:prstGeom prst="rect">
            <a:avLst/>
          </a:prstGeom>
        </p:spPr>
      </p:pic>
      <p:pic>
        <p:nvPicPr>
          <p:cNvPr id="11" name="Imagen 10" descr="Imagen de la pantalla de un videojuego&#10;&#10;Descripción generada automáticamente con confianza baja">
            <a:extLst>
              <a:ext uri="{FF2B5EF4-FFF2-40B4-BE49-F238E27FC236}">
                <a16:creationId xmlns:a16="http://schemas.microsoft.com/office/drawing/2014/main" id="{A157B18C-B602-1A74-E34C-FAC8A344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684" y="3663963"/>
            <a:ext cx="5254493" cy="28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76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9509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Conclusiones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363717"/>
            <a:ext cx="9945511" cy="479221"/>
          </a:xfrm>
        </p:spPr>
        <p:txBody>
          <a:bodyPr>
            <a:noAutofit/>
          </a:bodyPr>
          <a:lstStyle/>
          <a:p>
            <a:r>
              <a:rPr lang="es-ES" sz="3600" dirty="0"/>
              <a:t>Consecución de objetivos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2083A75-ECAA-8B8B-7842-80C179F035C9}"/>
              </a:ext>
            </a:extLst>
          </p:cNvPr>
          <p:cNvSpPr txBox="1"/>
          <p:nvPr/>
        </p:nvSpPr>
        <p:spPr>
          <a:xfrm>
            <a:off x="886120" y="3214540"/>
            <a:ext cx="900259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/>
              <a:t>Construcción de la herramienta para visualizar trazas de </a:t>
            </a:r>
            <a:r>
              <a:rPr lang="es-ES" sz="2800" dirty="0" err="1"/>
              <a:t>NetGUI</a:t>
            </a:r>
            <a:r>
              <a:rPr lang="es-ES" sz="2800" dirty="0"/>
              <a:t> en realidad virtual.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Somos capaces de visualizar la herramienta en cualquier navegador.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Programa escrito en A-</a:t>
            </a:r>
            <a:r>
              <a:rPr lang="es-ES" sz="2800" dirty="0" err="1"/>
              <a:t>Frame</a:t>
            </a:r>
            <a:r>
              <a:rPr lang="es-ES" sz="28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Replicamos la topología de un escenario de </a:t>
            </a:r>
            <a:r>
              <a:rPr lang="es-ES" sz="2800" dirty="0" err="1"/>
              <a:t>NetGUI</a:t>
            </a:r>
            <a:r>
              <a:rPr lang="es-ES" sz="2800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Representamos paquetes REALES.</a:t>
            </a:r>
          </a:p>
        </p:txBody>
      </p:sp>
    </p:spTree>
    <p:extLst>
      <p:ext uri="{BB962C8B-B14F-4D97-AF65-F5344CB8AC3E}">
        <p14:creationId xmlns:p14="http://schemas.microsoft.com/office/powerpoint/2010/main" val="370109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9509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Conclusiones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19485"/>
            <a:ext cx="6976068" cy="793360"/>
          </a:xfrm>
        </p:spPr>
        <p:txBody>
          <a:bodyPr>
            <a:normAutofit/>
          </a:bodyPr>
          <a:lstStyle/>
          <a:p>
            <a:r>
              <a:rPr lang="es-ES" sz="3600" dirty="0"/>
              <a:t>Planificación y esfuerzo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B60CA0-FC09-AFDD-8C3D-E74BD3F50D63}"/>
              </a:ext>
            </a:extLst>
          </p:cNvPr>
          <p:cNvSpPr txBox="1"/>
          <p:nvPr/>
        </p:nvSpPr>
        <p:spPr>
          <a:xfrm>
            <a:off x="329938" y="3417216"/>
            <a:ext cx="300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Noviembre y diciembre 2021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C86F9FC-CA1F-03D4-33C2-27A9C73CBDD5}"/>
              </a:ext>
            </a:extLst>
          </p:cNvPr>
          <p:cNvSpPr txBox="1"/>
          <p:nvPr/>
        </p:nvSpPr>
        <p:spPr>
          <a:xfrm>
            <a:off x="3230167" y="3429000"/>
            <a:ext cx="300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Enero y febrero 2022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6A23BFF-F4B5-F16B-8AB5-D05E465AF8EB}"/>
              </a:ext>
            </a:extLst>
          </p:cNvPr>
          <p:cNvSpPr txBox="1"/>
          <p:nvPr/>
        </p:nvSpPr>
        <p:spPr>
          <a:xfrm>
            <a:off x="6130396" y="3434787"/>
            <a:ext cx="300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Marzo, abril y mayo 2022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3AE015-4EBA-7905-4BBA-28BD6FADDFA5}"/>
              </a:ext>
            </a:extLst>
          </p:cNvPr>
          <p:cNvSpPr txBox="1"/>
          <p:nvPr/>
        </p:nvSpPr>
        <p:spPr>
          <a:xfrm>
            <a:off x="9030625" y="3632659"/>
            <a:ext cx="300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Junio 2022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FED9295-4887-96C4-70ED-B14DA170815E}"/>
              </a:ext>
            </a:extLst>
          </p:cNvPr>
          <p:cNvSpPr txBox="1"/>
          <p:nvPr/>
        </p:nvSpPr>
        <p:spPr>
          <a:xfrm>
            <a:off x="351014" y="4879942"/>
            <a:ext cx="300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Aprendizaje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6EF369-59E2-67FB-08B3-8FF871B4C57F}"/>
              </a:ext>
            </a:extLst>
          </p:cNvPr>
          <p:cNvSpPr txBox="1"/>
          <p:nvPr/>
        </p:nvSpPr>
        <p:spPr>
          <a:xfrm>
            <a:off x="3088849" y="4879942"/>
            <a:ext cx="300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Primeros ejercicios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87626C3-6D96-E2BF-E48E-295919B54FBF}"/>
              </a:ext>
            </a:extLst>
          </p:cNvPr>
          <p:cNvSpPr txBox="1"/>
          <p:nvPr/>
        </p:nvSpPr>
        <p:spPr>
          <a:xfrm>
            <a:off x="6020998" y="4866341"/>
            <a:ext cx="30071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Implementación de la herramienta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7F0946-C2FE-EBEA-85A5-E3CDB2C9C5B0}"/>
              </a:ext>
            </a:extLst>
          </p:cNvPr>
          <p:cNvSpPr txBox="1"/>
          <p:nvPr/>
        </p:nvSpPr>
        <p:spPr>
          <a:xfrm>
            <a:off x="9030625" y="4897764"/>
            <a:ext cx="300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bg2">
                    <a:lumMod val="50000"/>
                  </a:schemeClr>
                </a:solidFill>
              </a:rPr>
              <a:t>Redacción de la memoria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89B2184-6DDE-6661-110F-83E4300646C5}"/>
              </a:ext>
            </a:extLst>
          </p:cNvPr>
          <p:cNvCxnSpPr>
            <a:endCxn id="15" idx="0"/>
          </p:cNvCxnSpPr>
          <p:nvPr/>
        </p:nvCxnSpPr>
        <p:spPr>
          <a:xfrm>
            <a:off x="1854589" y="4489517"/>
            <a:ext cx="1" cy="39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4F2F601-41EF-3C6F-294F-9EF1C7882889}"/>
              </a:ext>
            </a:extLst>
          </p:cNvPr>
          <p:cNvCxnSpPr/>
          <p:nvPr/>
        </p:nvCxnSpPr>
        <p:spPr>
          <a:xfrm>
            <a:off x="4733741" y="4436312"/>
            <a:ext cx="1" cy="39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A867890F-27B3-8715-4736-6798EA843550}"/>
              </a:ext>
            </a:extLst>
          </p:cNvPr>
          <p:cNvCxnSpPr/>
          <p:nvPr/>
        </p:nvCxnSpPr>
        <p:spPr>
          <a:xfrm>
            <a:off x="7615768" y="4440027"/>
            <a:ext cx="1" cy="39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CE53D3A8-1923-D9E9-79D3-DD9523C1DA77}"/>
              </a:ext>
            </a:extLst>
          </p:cNvPr>
          <p:cNvCxnSpPr>
            <a:cxnSpLocks/>
          </p:cNvCxnSpPr>
          <p:nvPr/>
        </p:nvCxnSpPr>
        <p:spPr>
          <a:xfrm>
            <a:off x="10635658" y="4187302"/>
            <a:ext cx="0" cy="649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690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950976"/>
          </a:xfrm>
        </p:spPr>
        <p:txBody>
          <a:bodyPr rtlCol="0">
            <a:normAutofit/>
          </a:bodyPr>
          <a:lstStyle/>
          <a:p>
            <a:pPr rtl="0"/>
            <a:r>
              <a:rPr lang="es-ES" sz="5400" dirty="0"/>
              <a:t>Conclusiones</a:t>
            </a:r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52E6A3A-8EDF-A30B-550C-77A73EA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52479"/>
            <a:ext cx="3909402" cy="727372"/>
          </a:xfrm>
        </p:spPr>
        <p:txBody>
          <a:bodyPr>
            <a:normAutofit/>
          </a:bodyPr>
          <a:lstStyle/>
          <a:p>
            <a:r>
              <a:rPr lang="es-ES" sz="3600" dirty="0"/>
              <a:t>Trabajos futuros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33CC4853-60E3-8678-B366-195163FEBDE1}"/>
              </a:ext>
            </a:extLst>
          </p:cNvPr>
          <p:cNvSpPr txBox="1">
            <a:spLocks/>
          </p:cNvSpPr>
          <p:nvPr/>
        </p:nvSpPr>
        <p:spPr>
          <a:xfrm>
            <a:off x="6731788" y="2816165"/>
            <a:ext cx="3694595" cy="334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710B632-A129-AF22-35AC-770828628AE5}"/>
              </a:ext>
            </a:extLst>
          </p:cNvPr>
          <p:cNvSpPr txBox="1"/>
          <p:nvPr/>
        </p:nvSpPr>
        <p:spPr>
          <a:xfrm>
            <a:off x="895546" y="3678150"/>
            <a:ext cx="98604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800" dirty="0"/>
              <a:t>Mejora del aspecto visual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Filtrado de paquetes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Resumen de la escena de comunicación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Sacar más partido de la realidad virtual</a:t>
            </a:r>
          </a:p>
          <a:p>
            <a:pPr marL="285750" indent="-285750">
              <a:buFontTx/>
              <a:buChar char="-"/>
            </a:pPr>
            <a:r>
              <a:rPr lang="es-ES" sz="2800" dirty="0"/>
              <a:t>Integración con </a:t>
            </a:r>
            <a:r>
              <a:rPr lang="es-ES" sz="2800" dirty="0" err="1"/>
              <a:t>NetGUI</a:t>
            </a:r>
            <a:endParaRPr lang="es-ES" sz="2800" dirty="0"/>
          </a:p>
          <a:p>
            <a:pPr marL="285750" indent="-285750">
              <a:buFontTx/>
              <a:buChar char="-"/>
            </a:pPr>
            <a:r>
              <a:rPr lang="es-ES" sz="2800" dirty="0"/>
              <a:t>Aplicación a otros campos de tráfico en tiempo real</a:t>
            </a:r>
          </a:p>
        </p:txBody>
      </p:sp>
    </p:spTree>
    <p:extLst>
      <p:ext uri="{BB962C8B-B14F-4D97-AF65-F5344CB8AC3E}">
        <p14:creationId xmlns:p14="http://schemas.microsoft.com/office/powerpoint/2010/main" val="388000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19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389302" y="1947910"/>
            <a:ext cx="2788920" cy="365125"/>
          </a:xfrm>
        </p:spPr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VISUALIZACIÓN DE TRAZAS DE NETGUI EN REALIDAD VIRTUAL</a:t>
            </a:r>
          </a:p>
          <a:p>
            <a:pPr rtl="0"/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es-ES" dirty="0"/>
              <a:t>Ignacio Cruz de la Haza</a:t>
            </a:r>
          </a:p>
          <a:p>
            <a:pPr rtl="0"/>
            <a:r>
              <a:rPr lang="es-ES" dirty="0"/>
              <a:t>Ingeniería en Sistemas Audiovisuales y Multimedia</a:t>
            </a:r>
          </a:p>
          <a:p>
            <a:pPr rtl="0"/>
            <a:r>
              <a:rPr lang="es-ES" dirty="0"/>
              <a:t>2021-2022</a:t>
            </a:r>
          </a:p>
          <a:p>
            <a:pPr rtl="0"/>
            <a:endParaRPr lang="es-ES" dirty="0"/>
          </a:p>
        </p:txBody>
      </p:sp>
      <p:pic>
        <p:nvPicPr>
          <p:cNvPr id="10" name="Marcador de posición de imagen 9" descr="Imagen que contiene hombre, joven, viendo, frente&#10;&#10;Descripción generada automáticamente">
            <a:extLst>
              <a:ext uri="{FF2B5EF4-FFF2-40B4-BE49-F238E27FC236}">
                <a16:creationId xmlns:a16="http://schemas.microsoft.com/office/drawing/2014/main" id="{19A58E6A-580C-AB1F-1F26-63F401266A1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6700" r="16700"/>
          <a:stretch>
            <a:fillRect/>
          </a:stretch>
        </p:blipFill>
        <p:spPr/>
      </p:pic>
      <p:pic>
        <p:nvPicPr>
          <p:cNvPr id="19" name="Marcador de posición de imagen 18" descr="Imagen que contiene agua, sostener, natación, tabla&#10;&#10;Descripción generada automáticamente">
            <a:extLst>
              <a:ext uri="{FF2B5EF4-FFF2-40B4-BE49-F238E27FC236}">
                <a16:creationId xmlns:a16="http://schemas.microsoft.com/office/drawing/2014/main" id="{414AD512-52BF-BE21-6D8F-70F48BAA7B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4825" r="24825"/>
          <a:stretch>
            <a:fillRect/>
          </a:stretch>
        </p:blipFill>
        <p:spPr/>
      </p:pic>
      <p:pic>
        <p:nvPicPr>
          <p:cNvPr id="21" name="Marcador de posición de imagen 20" descr="Imagen que contiene persona, ropa, parado, sostener&#10;&#10;Descripción generada automáticamente">
            <a:extLst>
              <a:ext uri="{FF2B5EF4-FFF2-40B4-BE49-F238E27FC236}">
                <a16:creationId xmlns:a16="http://schemas.microsoft.com/office/drawing/2014/main" id="{2C076881-CF03-9693-F2C6-5F25786E801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1808" r="11808"/>
          <a:stretch>
            <a:fillRect/>
          </a:stretch>
        </p:blipFill>
        <p:spPr/>
      </p:pic>
      <p:pic>
        <p:nvPicPr>
          <p:cNvPr id="28" name="Marcador de posición de imagen 27" descr="Imagen que contiene persona, hombre, interior, parado&#10;&#10;Descripción generada automáticamente">
            <a:extLst>
              <a:ext uri="{FF2B5EF4-FFF2-40B4-BE49-F238E27FC236}">
                <a16:creationId xmlns:a16="http://schemas.microsoft.com/office/drawing/2014/main" id="{ADA25178-4338-30DA-A809-F259E54CD9B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5981" r="59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430439"/>
            <a:ext cx="10771632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s-ES" b="1" cap="all" spc="400" dirty="0"/>
              <a:t>ÍNDICE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1E548ED-1F42-14EB-6C6F-5BA0AD46AD48}"/>
              </a:ext>
            </a:extLst>
          </p:cNvPr>
          <p:cNvSpPr txBox="1"/>
          <p:nvPr/>
        </p:nvSpPr>
        <p:spPr>
          <a:xfrm>
            <a:off x="1162050" y="1756002"/>
            <a:ext cx="66010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Introducción</a:t>
            </a:r>
          </a:p>
          <a:p>
            <a:r>
              <a:rPr lang="es-ES" sz="3200" dirty="0">
                <a:solidFill>
                  <a:schemeClr val="bg1"/>
                </a:solidFill>
              </a:rPr>
              <a:t>Objetivos</a:t>
            </a:r>
          </a:p>
          <a:p>
            <a:r>
              <a:rPr lang="es-ES" sz="3200" dirty="0">
                <a:solidFill>
                  <a:schemeClr val="bg1"/>
                </a:solidFill>
              </a:rPr>
              <a:t>Estado del arte</a:t>
            </a:r>
          </a:p>
          <a:p>
            <a:r>
              <a:rPr lang="es-ES" sz="3200" dirty="0">
                <a:solidFill>
                  <a:schemeClr val="bg1"/>
                </a:solidFill>
              </a:rPr>
              <a:t>Demo en escritorio</a:t>
            </a:r>
          </a:p>
          <a:p>
            <a:r>
              <a:rPr lang="es-ES" sz="3200" dirty="0">
                <a:solidFill>
                  <a:schemeClr val="bg1"/>
                </a:solidFill>
              </a:rPr>
              <a:t>Preparación de un escenario</a:t>
            </a:r>
          </a:p>
          <a:p>
            <a:r>
              <a:rPr lang="es-ES" sz="3200" dirty="0">
                <a:solidFill>
                  <a:schemeClr val="bg1"/>
                </a:solidFill>
              </a:rPr>
              <a:t>Detalles e implementación</a:t>
            </a:r>
          </a:p>
          <a:p>
            <a:r>
              <a:rPr lang="es-ES" sz="3200" dirty="0">
                <a:solidFill>
                  <a:schemeClr val="bg1"/>
                </a:solidFill>
              </a:rPr>
              <a:t>Etapas y desarrollo del trabajo</a:t>
            </a:r>
          </a:p>
          <a:p>
            <a:r>
              <a:rPr lang="es-ES" sz="3200" dirty="0">
                <a:solidFill>
                  <a:schemeClr val="bg1"/>
                </a:solidFill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35560"/>
            <a:ext cx="6190488" cy="1179576"/>
          </a:xfrm>
        </p:spPr>
        <p:txBody>
          <a:bodyPr rtlCol="0"/>
          <a:lstStyle/>
          <a:p>
            <a:pPr rtl="0"/>
            <a:r>
              <a:rPr lang="es-ES" sz="5400" dirty="0"/>
              <a:t>Introducción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037" y="2428568"/>
            <a:ext cx="4717844" cy="4188542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es-ES" sz="3200" dirty="0"/>
              <a:t>No es fácil entender una traza de comunicación.</a:t>
            </a:r>
          </a:p>
          <a:p>
            <a:pPr marL="342900" indent="-342900" rtl="0">
              <a:buFontTx/>
              <a:buChar char="-"/>
            </a:pPr>
            <a:r>
              <a:rPr lang="es-ES" sz="3200" dirty="0"/>
              <a:t>Falta de contexto de la escena.</a:t>
            </a:r>
          </a:p>
          <a:p>
            <a:pPr marL="342900" indent="-342900" rtl="0">
              <a:buFontTx/>
              <a:buChar char="-"/>
            </a:pPr>
            <a:r>
              <a:rPr lang="es-ES" sz="3200" dirty="0"/>
              <a:t>Innovación de la realidad virtual.</a:t>
            </a:r>
          </a:p>
          <a:p>
            <a:pPr rtl="0"/>
            <a:endParaRPr lang="es-ES" sz="2800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12" name="Marcador de posición de imagen 6" descr="Imagen que contiene agua, sostener, natación, tabla&#10;&#10;Descripción generada automáticamente">
            <a:extLst>
              <a:ext uri="{FF2B5EF4-FFF2-40B4-BE49-F238E27FC236}">
                <a16:creationId xmlns:a16="http://schemas.microsoft.com/office/drawing/2014/main" id="{09704BD1-0A94-18AC-8F17-1522BDA355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000" r="25000"/>
          <a:stretch>
            <a:fillRect/>
          </a:stretch>
        </p:blipFill>
        <p:spPr>
          <a:xfrm>
            <a:off x="9258126" y="3961991"/>
            <a:ext cx="2420700" cy="2420705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</p:pic>
      <p:pic>
        <p:nvPicPr>
          <p:cNvPr id="20" name="Marcador de posición de imagen 1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92739677-0764-36C9-8367-9FD9DD4F6C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4000" r="24000"/>
          <a:stretch>
            <a:fillRect/>
          </a:stretch>
        </p:blipFill>
        <p:spPr>
          <a:xfrm>
            <a:off x="5558734" y="1525348"/>
            <a:ext cx="3575539" cy="3575539"/>
          </a:xfr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36" y="787046"/>
            <a:ext cx="5882797" cy="1179576"/>
          </a:xfrm>
        </p:spPr>
        <p:txBody>
          <a:bodyPr rtlCol="0"/>
          <a:lstStyle/>
          <a:p>
            <a:pPr rtl="0"/>
            <a:r>
              <a:rPr lang="es-ES" sz="5400" dirty="0"/>
              <a:t>Objetivos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92" y="2117334"/>
            <a:ext cx="4621879" cy="4509608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4800" dirty="0"/>
              <a:t>General</a:t>
            </a:r>
            <a:endParaRPr lang="es-ES" sz="2000" dirty="0"/>
          </a:p>
          <a:p>
            <a:pPr rtl="0"/>
            <a:r>
              <a:rPr lang="es-ES" sz="3200" dirty="0"/>
              <a:t>Construcción de una herramienta que permita ver trazas de comunicación de </a:t>
            </a:r>
            <a:r>
              <a:rPr lang="es-ES" sz="3200" dirty="0" err="1"/>
              <a:t>NetGUI</a:t>
            </a:r>
            <a:r>
              <a:rPr lang="es-ES" sz="3200" dirty="0"/>
              <a:t> en realidad virtual</a:t>
            </a:r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7" name="Imagen 6" descr="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E3E9AF60-2E58-119C-E30F-FA8F7D8F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190" y="2117334"/>
            <a:ext cx="6229100" cy="42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0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201" y="826854"/>
            <a:ext cx="6746474" cy="117957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5400" dirty="0"/>
              <a:t>Objetivos específicos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993" y="2138979"/>
            <a:ext cx="3228278" cy="1567782"/>
          </a:xfrm>
        </p:spPr>
        <p:txBody>
          <a:bodyPr rtlCol="0">
            <a:normAutofit fontScale="25000" lnSpcReduction="20000"/>
          </a:bodyPr>
          <a:lstStyle/>
          <a:p>
            <a:pPr rtl="0"/>
            <a:endParaRPr lang="es-ES" sz="2000" dirty="0"/>
          </a:p>
          <a:p>
            <a:pPr marL="342900" indent="-342900" rtl="0">
              <a:buFontTx/>
              <a:buChar char="-"/>
            </a:pPr>
            <a:r>
              <a:rPr lang="es-ES" sz="9600" dirty="0"/>
              <a:t>Visualizar la herramienta en cualquier navegador y en realidad virtual</a:t>
            </a:r>
          </a:p>
          <a:p>
            <a:pPr marL="342900" indent="-342900" rtl="0">
              <a:buFontTx/>
              <a:buChar char="-"/>
            </a:pPr>
            <a:endParaRPr lang="es-ES" sz="1800" dirty="0"/>
          </a:p>
          <a:p>
            <a:pPr marL="342900" indent="-342900" rtl="0">
              <a:buFontTx/>
              <a:buChar char="-"/>
            </a:pPr>
            <a:endParaRPr lang="es-ES" sz="1800" dirty="0"/>
          </a:p>
          <a:p>
            <a:pPr marL="342900" indent="-342900" rtl="0">
              <a:buFontTx/>
              <a:buChar char="-"/>
            </a:pPr>
            <a:endParaRPr lang="es-ES" sz="1800" dirty="0"/>
          </a:p>
          <a:p>
            <a:pPr marL="342900" indent="-342900" algn="ctr" rtl="0">
              <a:buFontTx/>
              <a:buChar char="-"/>
            </a:pPr>
            <a:endParaRPr lang="es-ES" sz="2000" dirty="0"/>
          </a:p>
          <a:p>
            <a:pPr rtl="0"/>
            <a:endParaRPr lang="es-ES" dirty="0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5" name="Imagen 4" descr="Forma&#10;&#10;Descripción generada automáticamente">
            <a:extLst>
              <a:ext uri="{FF2B5EF4-FFF2-40B4-BE49-F238E27FC236}">
                <a16:creationId xmlns:a16="http://schemas.microsoft.com/office/drawing/2014/main" id="{1A7FE4E1-71E2-CF9D-49DF-F6561646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56" y="4086700"/>
            <a:ext cx="1823065" cy="2125938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7F0B8DB-8E4C-05B7-3110-E3CB2578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773" y="4306037"/>
            <a:ext cx="2697292" cy="1901082"/>
          </a:xfrm>
          <a:prstGeom prst="rect">
            <a:avLst/>
          </a:prstGeom>
        </p:spPr>
      </p:pic>
      <p:pic>
        <p:nvPicPr>
          <p:cNvPr id="13" name="Imagen 12" descr="Imagen que contiene circuito, electrónica, calle, borroso&#10;&#10;Descripción generada automáticamente">
            <a:extLst>
              <a:ext uri="{FF2B5EF4-FFF2-40B4-BE49-F238E27FC236}">
                <a16:creationId xmlns:a16="http://schemas.microsoft.com/office/drawing/2014/main" id="{41DD6454-778C-F333-9011-17C20E189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8286" y="4343034"/>
            <a:ext cx="2509259" cy="1552604"/>
          </a:xfrm>
          <a:prstGeom prst="rect">
            <a:avLst/>
          </a:prstGeom>
        </p:spPr>
      </p:pic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DFA127F6-8802-13B5-3682-9F5E660D1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547" y="4306038"/>
            <a:ext cx="1901081" cy="19010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7E0F1C4-B6DF-1CFC-9025-2DF2D7B47692}"/>
              </a:ext>
            </a:extLst>
          </p:cNvPr>
          <p:cNvSpPr txBox="1"/>
          <p:nvPr/>
        </p:nvSpPr>
        <p:spPr>
          <a:xfrm>
            <a:off x="3477356" y="2240041"/>
            <a:ext cx="20609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 </a:t>
            </a:r>
            <a:r>
              <a:rPr lang="es-ES" sz="2400" dirty="0"/>
              <a:t>Hacer uso de A-</a:t>
            </a:r>
            <a:r>
              <a:rPr lang="es-ES" sz="2400" dirty="0" err="1"/>
              <a:t>Frame</a:t>
            </a:r>
            <a:endParaRPr lang="es-ES" sz="2400" dirty="0"/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4A40F96-6D8C-3E8B-96B8-A3EBABDC1080}"/>
              </a:ext>
            </a:extLst>
          </p:cNvPr>
          <p:cNvSpPr txBox="1"/>
          <p:nvPr/>
        </p:nvSpPr>
        <p:spPr>
          <a:xfrm>
            <a:off x="6031149" y="2240041"/>
            <a:ext cx="21906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 </a:t>
            </a:r>
            <a:r>
              <a:rPr lang="es-ES" sz="2400" dirty="0"/>
              <a:t>Replicar la topología de un escenario de </a:t>
            </a:r>
            <a:r>
              <a:rPr lang="es-ES" sz="2400" dirty="0" err="1"/>
              <a:t>NetGUI</a:t>
            </a:r>
            <a:endParaRPr lang="es-ES" sz="2400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B1D2EC-5647-FA54-1A6D-8E4DF02DC636}"/>
              </a:ext>
            </a:extLst>
          </p:cNvPr>
          <p:cNvSpPr txBox="1"/>
          <p:nvPr/>
        </p:nvSpPr>
        <p:spPr>
          <a:xfrm>
            <a:off x="8665519" y="2265085"/>
            <a:ext cx="3136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  </a:t>
            </a:r>
            <a:r>
              <a:rPr lang="es-ES" sz="2400" dirty="0"/>
              <a:t>Visualizar el tránsito de paquetes en la escena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817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Estado del arte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5760" y="845343"/>
            <a:ext cx="3630168" cy="365125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10" name="Imagen 9" descr="Forma&#10;&#10;Descripción generada automáticamente">
            <a:extLst>
              <a:ext uri="{FF2B5EF4-FFF2-40B4-BE49-F238E27FC236}">
                <a16:creationId xmlns:a16="http://schemas.microsoft.com/office/drawing/2014/main" id="{23E47ABE-3907-6E0F-18D9-D040E585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84" y="1580231"/>
            <a:ext cx="2387824" cy="2784523"/>
          </a:xfrm>
          <a:prstGeom prst="rect">
            <a:avLst/>
          </a:prstGeom>
        </p:spPr>
      </p:pic>
      <p:pic>
        <p:nvPicPr>
          <p:cNvPr id="12" name="Imagen 1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94BB92-35C1-8DBF-C81D-36CE2FEFB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989" y="3214969"/>
            <a:ext cx="2470244" cy="1031326"/>
          </a:xfrm>
          <a:prstGeom prst="rect">
            <a:avLst/>
          </a:prstGeom>
        </p:spPr>
      </p:pic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B5CFDAA9-0071-4D1F-69E5-BE03B5A28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515" y="4945427"/>
            <a:ext cx="1428291" cy="1428291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8C19A23F-99FF-5FBF-F121-E76D6C95DA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669" y="4941377"/>
            <a:ext cx="1325564" cy="132556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11ECC5D5-D879-45F3-9989-8AB04FBC3B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5475" y="1639174"/>
            <a:ext cx="2470244" cy="1248770"/>
          </a:xfrm>
          <a:prstGeom prst="rect">
            <a:avLst/>
          </a:prstGeom>
        </p:spPr>
      </p:pic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C4392CE4-1DCC-1009-17C3-A98F8F8CC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5" y="4588661"/>
            <a:ext cx="1904214" cy="1904214"/>
          </a:xfrm>
          <a:prstGeom prst="rect">
            <a:avLst/>
          </a:prstGeom>
        </p:spPr>
      </p:pic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C70EAC71-29CF-5701-8B29-F72FB3C53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4438" y="1580231"/>
            <a:ext cx="1220234" cy="1220234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9180EF53-543B-0B1C-2F7D-E0E7DF3E4C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3005" y="1690686"/>
            <a:ext cx="1071740" cy="1071740"/>
          </a:xfrm>
          <a:prstGeom prst="rect">
            <a:avLst/>
          </a:prstGeom>
        </p:spPr>
      </p:pic>
      <p:pic>
        <p:nvPicPr>
          <p:cNvPr id="26" name="Imagen 25" descr="Icono&#10;&#10;Descripción generada automáticamente">
            <a:extLst>
              <a:ext uri="{FF2B5EF4-FFF2-40B4-BE49-F238E27FC236}">
                <a16:creationId xmlns:a16="http://schemas.microsoft.com/office/drawing/2014/main" id="{22A22821-3A7B-BE47-A2C1-91CA89577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1084" y="4804127"/>
            <a:ext cx="1539118" cy="1539118"/>
          </a:xfrm>
          <a:prstGeom prst="rect">
            <a:avLst/>
          </a:prstGeom>
        </p:spPr>
      </p:pic>
      <p:pic>
        <p:nvPicPr>
          <p:cNvPr id="28" name="Imagen 27" descr="Logotipo&#10;&#10;Descripción generada automáticamente">
            <a:extLst>
              <a:ext uri="{FF2B5EF4-FFF2-40B4-BE49-F238E27FC236}">
                <a16:creationId xmlns:a16="http://schemas.microsoft.com/office/drawing/2014/main" id="{2F697213-C7F2-6E41-B5D7-5671B7F2F58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994" y="3195942"/>
            <a:ext cx="2585567" cy="801526"/>
          </a:xfrm>
          <a:prstGeom prst="rect">
            <a:avLst/>
          </a:prstGeom>
        </p:spPr>
      </p:pic>
      <p:pic>
        <p:nvPicPr>
          <p:cNvPr id="30" name="Imagen 29" descr="Logotipo&#10;&#10;Descripción generada automáticamente">
            <a:extLst>
              <a:ext uri="{FF2B5EF4-FFF2-40B4-BE49-F238E27FC236}">
                <a16:creationId xmlns:a16="http://schemas.microsoft.com/office/drawing/2014/main" id="{556ACFA8-E409-0334-19D9-C42DD14627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7420" y="3195942"/>
            <a:ext cx="1837018" cy="926884"/>
          </a:xfrm>
          <a:prstGeom prst="rect">
            <a:avLst/>
          </a:prstGeom>
        </p:spPr>
      </p:pic>
      <p:pic>
        <p:nvPicPr>
          <p:cNvPr id="32" name="Imagen 31" descr="Texto, Logotipo&#10;&#10;Descripción generada automáticamente">
            <a:extLst>
              <a:ext uri="{FF2B5EF4-FFF2-40B4-BE49-F238E27FC236}">
                <a16:creationId xmlns:a16="http://schemas.microsoft.com/office/drawing/2014/main" id="{1EA68488-EA76-0BB3-4993-BD3CE31E56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7571" y="4910904"/>
            <a:ext cx="220927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800" dirty="0"/>
              <a:t>Demo en escritorio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85760" y="845343"/>
            <a:ext cx="3630168" cy="365125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764919-9502-6216-A340-6254B7A2A039}"/>
              </a:ext>
            </a:extLst>
          </p:cNvPr>
          <p:cNvSpPr txBox="1"/>
          <p:nvPr/>
        </p:nvSpPr>
        <p:spPr>
          <a:xfrm>
            <a:off x="6433947" y="3267075"/>
            <a:ext cx="56292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hlinkClick r:id="rId3"/>
              </a:rPr>
              <a:t>https://nachocru.github.io/TFG/Demos/DemoNavegador2/</a:t>
            </a:r>
            <a:endParaRPr lang="es-ES" sz="2800" dirty="0"/>
          </a:p>
        </p:txBody>
      </p:sp>
      <p:pic>
        <p:nvPicPr>
          <p:cNvPr id="1026" name="Picture 2" descr="10,048 Magic Computer Stock Photos, Pictures &amp; Royalty-Free Images - iStock">
            <a:extLst>
              <a:ext uri="{FF2B5EF4-FFF2-40B4-BE49-F238E27FC236}">
                <a16:creationId xmlns:a16="http://schemas.microsoft.com/office/drawing/2014/main" id="{A2F7D90B-A6BC-CE12-9E74-81EB272DB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71" y="1690688"/>
            <a:ext cx="4765929" cy="47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863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60"/>
            <a:ext cx="8601946" cy="100210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Preparación de un escenario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1A0A7FF-1821-DC55-A143-D7B98602E2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 t="20316" r="28145"/>
          <a:stretch/>
        </p:blipFill>
        <p:spPr>
          <a:xfrm>
            <a:off x="949646" y="3307040"/>
            <a:ext cx="1972455" cy="1924124"/>
          </a:xfrm>
          <a:prstGeom prst="rect">
            <a:avLst/>
          </a:prstGeom>
        </p:spPr>
      </p:pic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00E2C203-320F-BCBC-17D0-BCE6ECCCB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1" y="5461577"/>
            <a:ext cx="2585567" cy="80152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CE35565-D828-FC6B-3675-88890E8557B9}"/>
              </a:ext>
            </a:extLst>
          </p:cNvPr>
          <p:cNvSpPr txBox="1"/>
          <p:nvPr/>
        </p:nvSpPr>
        <p:spPr>
          <a:xfrm>
            <a:off x="238539" y="2317630"/>
            <a:ext cx="3687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Obtención de datos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E29B94D-A64D-1004-DEE8-618B15B6818E}"/>
              </a:ext>
            </a:extLst>
          </p:cNvPr>
          <p:cNvSpPr txBox="1"/>
          <p:nvPr/>
        </p:nvSpPr>
        <p:spPr>
          <a:xfrm>
            <a:off x="4252291" y="2317630"/>
            <a:ext cx="3687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Fusión y unificación de los datos</a:t>
            </a:r>
          </a:p>
        </p:txBody>
      </p:sp>
      <p:pic>
        <p:nvPicPr>
          <p:cNvPr id="12" name="Imagen 11" descr="Icono&#10;&#10;Descripción generada automáticamente">
            <a:extLst>
              <a:ext uri="{FF2B5EF4-FFF2-40B4-BE49-F238E27FC236}">
                <a16:creationId xmlns:a16="http://schemas.microsoft.com/office/drawing/2014/main" id="{53ECB2A7-FE82-9DA7-6BAC-7F984AD13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5842" y="3905600"/>
            <a:ext cx="1325564" cy="132556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940140A-9BA0-EAF5-77F1-258846570CD3}"/>
              </a:ext>
            </a:extLst>
          </p:cNvPr>
          <p:cNvSpPr txBox="1"/>
          <p:nvPr/>
        </p:nvSpPr>
        <p:spPr>
          <a:xfrm>
            <a:off x="8102047" y="2317630"/>
            <a:ext cx="3687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Lanzamiento de la herramienta</a:t>
            </a:r>
          </a:p>
        </p:txBody>
      </p:sp>
      <p:pic>
        <p:nvPicPr>
          <p:cNvPr id="14" name="Imagen 13" descr="Forma&#10;&#10;Descripción generada automáticamente">
            <a:extLst>
              <a:ext uri="{FF2B5EF4-FFF2-40B4-BE49-F238E27FC236}">
                <a16:creationId xmlns:a16="http://schemas.microsoft.com/office/drawing/2014/main" id="{28E539A4-4FC2-5E03-7579-1D86DDD7B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036" y="3467973"/>
            <a:ext cx="2387824" cy="278452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89EFA5D0-E565-95F3-9050-5C1D9236DAAC}"/>
              </a:ext>
            </a:extLst>
          </p:cNvPr>
          <p:cNvCxnSpPr/>
          <p:nvPr/>
        </p:nvCxnSpPr>
        <p:spPr>
          <a:xfrm>
            <a:off x="3429000" y="4488355"/>
            <a:ext cx="15604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2DA8579-60DC-75DA-033B-DAA1A12791AC}"/>
              </a:ext>
            </a:extLst>
          </p:cNvPr>
          <p:cNvCxnSpPr/>
          <p:nvPr/>
        </p:nvCxnSpPr>
        <p:spPr>
          <a:xfrm>
            <a:off x="6854841" y="4500549"/>
            <a:ext cx="15604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32" y="995660"/>
            <a:ext cx="8601946" cy="1002106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dirty="0"/>
              <a:t>Preparación de un escenario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479220"/>
          </a:xfrm>
        </p:spPr>
        <p:txBody>
          <a:bodyPr rtlCol="0"/>
          <a:lstStyle/>
          <a:p>
            <a:pPr rtl="0"/>
            <a:r>
              <a:rPr lang="es-ES" dirty="0"/>
              <a:t>VISUALIZACIÓN DE TRAZAS DE NETGUI EN REALIDAD VIRTUAL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E9BC0B7C-F740-0F87-54B1-7716C2436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 t="20316" r="28145"/>
          <a:stretch/>
        </p:blipFill>
        <p:spPr>
          <a:xfrm>
            <a:off x="631596" y="2115369"/>
            <a:ext cx="4687477" cy="45726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5C4E8D3-77A7-5246-9D67-08F02815E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451" y="2352584"/>
            <a:ext cx="6566773" cy="433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486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{C9CBBB4E-F4B7-40C2-B653-E19393D82354}tf89338750_win32</Template>
  <TotalTime>1183</TotalTime>
  <Words>519</Words>
  <Application>Microsoft Office PowerPoint</Application>
  <PresentationFormat>Panorámica</PresentationFormat>
  <Paragraphs>121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UniversoDeGradientes</vt:lpstr>
      <vt:lpstr>VISUALIZACIÓN DE TRAZAS DE NETGUI EN REALIDAD VIRTUAL</vt:lpstr>
      <vt:lpstr>ÍNDICE</vt:lpstr>
      <vt:lpstr>Introducción</vt:lpstr>
      <vt:lpstr>Objetivos</vt:lpstr>
      <vt:lpstr>Objetivos específicos</vt:lpstr>
      <vt:lpstr>Estado del arte</vt:lpstr>
      <vt:lpstr>Demo en escritorio</vt:lpstr>
      <vt:lpstr>Preparación de un escenario</vt:lpstr>
      <vt:lpstr>Preparación de un escenario</vt:lpstr>
      <vt:lpstr>Detalles e implementación</vt:lpstr>
      <vt:lpstr>Detalles e implementación</vt:lpstr>
      <vt:lpstr>Detalles e implementación</vt:lpstr>
      <vt:lpstr>Etapas y desarrollo del trabajo</vt:lpstr>
      <vt:lpstr>Etapas y desarrollo del trabajo</vt:lpstr>
      <vt:lpstr>Etapas y desarrollo del trabajo</vt:lpstr>
      <vt:lpstr>Conclusiones</vt:lpstr>
      <vt:lpstr>Conclusiones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VISUALIZACIÓN DE TRAZAS DE NETGUI EN REALIDAD VIRTUAL</dc:title>
  <dc:creator>Ignacio Cruz De La Haza</dc:creator>
  <cp:lastModifiedBy>Nacho Cruz</cp:lastModifiedBy>
  <cp:revision>3</cp:revision>
  <dcterms:created xsi:type="dcterms:W3CDTF">2022-07-07T15:06:21Z</dcterms:created>
  <dcterms:modified xsi:type="dcterms:W3CDTF">2022-07-14T06:21:28Z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